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3760" y="274638"/>
            <a:ext cx="2057400" cy="585152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11560" y="274638"/>
            <a:ext cx="6019800" cy="585152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11560" y="6356350"/>
            <a:ext cx="2133600" cy="365125"/>
          </a:xfrm>
        </p:spPr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41066-1BFF-499D-A5FE-AF4DD44CD5A7}" type="datetimeFigureOut">
              <a:rPr lang="fr-CA" noProof="0" smtClean="0"/>
              <a:t>2011-02-28</a:t>
            </a:fld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0072A-3F84-4A23-9236-82E8DBBA3063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Quiproquo Inc.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Réunion de révision des produits</a:t>
            </a:r>
          </a:p>
          <a:p>
            <a:r>
              <a:rPr lang="fr-CA" dirty="0" smtClean="0"/>
              <a:t>Centre de conférence d’Ottawa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Session de la matinée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CA" dirty="0" smtClean="0"/>
              <a:t>8:30 Café</a:t>
            </a:r>
          </a:p>
          <a:p>
            <a:pPr>
              <a:lnSpc>
                <a:spcPct val="90000"/>
              </a:lnSpc>
            </a:pPr>
            <a:r>
              <a:rPr lang="fr-CA" dirty="0" smtClean="0"/>
              <a:t>9:00 Présentation</a:t>
            </a:r>
          </a:p>
          <a:p>
            <a:pPr>
              <a:lnSpc>
                <a:spcPct val="90000"/>
              </a:lnSpc>
            </a:pPr>
            <a:r>
              <a:rPr lang="fr-CA" dirty="0" smtClean="0"/>
              <a:t>9:30 Revue de l’année</a:t>
            </a:r>
          </a:p>
          <a:p>
            <a:pPr lvl="1">
              <a:lnSpc>
                <a:spcPct val="90000"/>
              </a:lnSpc>
            </a:pPr>
            <a:r>
              <a:rPr lang="fr-CA" dirty="0" smtClean="0"/>
              <a:t>Revenus et bénéfices</a:t>
            </a:r>
          </a:p>
          <a:p>
            <a:pPr lvl="1">
              <a:lnSpc>
                <a:spcPct val="90000"/>
              </a:lnSpc>
            </a:pPr>
            <a:r>
              <a:rPr lang="fr-CA" dirty="0" smtClean="0"/>
              <a:t>Meilleurs vendeurs</a:t>
            </a:r>
          </a:p>
          <a:p>
            <a:pPr lvl="1">
              <a:lnSpc>
                <a:spcPct val="90000"/>
              </a:lnSpc>
            </a:pPr>
            <a:r>
              <a:rPr lang="fr-CA" dirty="0" smtClean="0"/>
              <a:t>Titres du fond d’édition</a:t>
            </a:r>
          </a:p>
          <a:p>
            <a:pPr>
              <a:lnSpc>
                <a:spcPct val="90000"/>
              </a:lnSpc>
            </a:pPr>
            <a:r>
              <a:rPr lang="fr-CA" dirty="0" smtClean="0"/>
              <a:t>10:00 Révisions</a:t>
            </a:r>
          </a:p>
          <a:p>
            <a:pPr>
              <a:lnSpc>
                <a:spcPct val="90000"/>
              </a:lnSpc>
            </a:pPr>
            <a:r>
              <a:rPr lang="fr-CA" dirty="0" smtClean="0"/>
              <a:t>12:00 Repas </a:t>
            </a:r>
          </a:p>
          <a:p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Session d’après-midi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1:00 </a:t>
            </a:r>
            <a:r>
              <a:rPr lang="fr-CA" dirty="0" smtClean="0"/>
              <a:t>Liste des titres</a:t>
            </a:r>
          </a:p>
          <a:p>
            <a:pPr lvl="1"/>
            <a:r>
              <a:rPr lang="fr-FR" dirty="0" smtClean="0"/>
              <a:t>Analyse concurrentielle</a:t>
            </a:r>
          </a:p>
          <a:p>
            <a:pPr lvl="2"/>
            <a:r>
              <a:rPr lang="fr-CA" dirty="0" smtClean="0"/>
              <a:t>Programmes de base Français, Anglais, Espagnol</a:t>
            </a:r>
          </a:p>
          <a:p>
            <a:pPr lvl="2"/>
            <a:r>
              <a:rPr lang="fr-CA" dirty="0" smtClean="0"/>
              <a:t>Nouveaux accessoires électroniques</a:t>
            </a:r>
          </a:p>
          <a:p>
            <a:pPr lvl="1"/>
            <a:r>
              <a:rPr lang="fr-CA" dirty="0" smtClean="0"/>
              <a:t>Proposition de nouveautés</a:t>
            </a:r>
          </a:p>
          <a:p>
            <a:pPr lvl="2"/>
            <a:r>
              <a:rPr lang="fr-CA" dirty="0" smtClean="0"/>
              <a:t>Soumissions non sollicitées de professeurs</a:t>
            </a:r>
          </a:p>
          <a:p>
            <a:pPr lvl="2"/>
            <a:r>
              <a:rPr lang="fr-CA" dirty="0" smtClean="0"/>
              <a:t>Nouveaux titres en cours de réalisation</a:t>
            </a:r>
          </a:p>
          <a:p>
            <a:pPr lvl="2"/>
            <a:r>
              <a:rPr lang="fr-CA" dirty="0" smtClean="0"/>
              <a:t>Finition de la liste</a:t>
            </a:r>
          </a:p>
          <a:p>
            <a:r>
              <a:rPr lang="en-US" dirty="0" smtClean="0"/>
              <a:t>Conclusion</a:t>
            </a:r>
          </a:p>
          <a:p>
            <a:endParaRPr lang="fr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Produits révisés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Programmes de langue révisés</a:t>
            </a:r>
          </a:p>
          <a:p>
            <a:pPr lvl="1"/>
            <a:r>
              <a:rPr lang="fr-CA" dirty="0" smtClean="0"/>
              <a:t>Espagnol, niveaux 2 et 3 (éditions locales ) </a:t>
            </a:r>
          </a:p>
          <a:p>
            <a:pPr lvl="1"/>
            <a:r>
              <a:rPr lang="fr-CA" dirty="0" smtClean="0"/>
              <a:t>Allemand, niveau 2</a:t>
            </a:r>
          </a:p>
          <a:p>
            <a:pPr lvl="1"/>
            <a:r>
              <a:rPr lang="fr-CA" dirty="0" smtClean="0"/>
              <a:t>Arabe, niveau 3</a:t>
            </a:r>
          </a:p>
          <a:p>
            <a:r>
              <a:rPr lang="fr-CA" dirty="0" smtClean="0"/>
              <a:t>Systèmes révisés</a:t>
            </a:r>
          </a:p>
          <a:p>
            <a:pPr lvl="1"/>
            <a:r>
              <a:rPr lang="fr-CA" dirty="0" smtClean="0"/>
              <a:t>Plateformes informatiques</a:t>
            </a:r>
          </a:p>
          <a:p>
            <a:pPr lvl="1"/>
            <a:r>
              <a:rPr lang="fr-CA" dirty="0" smtClean="0"/>
              <a:t>Diffusion en direct sur Internet</a:t>
            </a:r>
          </a:p>
          <a:p>
            <a:endParaRPr lang="fr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Analyse des produits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Analyse concurrentielle</a:t>
            </a:r>
          </a:p>
          <a:p>
            <a:pPr lvl="1"/>
            <a:r>
              <a:rPr lang="fr-CA" dirty="0" smtClean="0"/>
              <a:t>Langues principales</a:t>
            </a:r>
          </a:p>
          <a:p>
            <a:pPr lvl="2"/>
            <a:r>
              <a:rPr lang="fr-CA" dirty="0" smtClean="0"/>
              <a:t>Français, Anglais et Espagnol</a:t>
            </a:r>
          </a:p>
          <a:p>
            <a:pPr lvl="1"/>
            <a:r>
              <a:rPr lang="fr-CA" dirty="0" smtClean="0"/>
              <a:t>Sociétés concurrentes </a:t>
            </a:r>
          </a:p>
          <a:p>
            <a:pPr lvl="1"/>
            <a:r>
              <a:rPr lang="fr-CA" dirty="0" smtClean="0"/>
              <a:t>Critiques et revues externes</a:t>
            </a:r>
          </a:p>
          <a:p>
            <a:pPr lvl="1"/>
            <a:r>
              <a:rPr lang="fr-CA" dirty="0" smtClean="0"/>
              <a:t>Statistiques des programmes</a:t>
            </a:r>
          </a:p>
          <a:p>
            <a:endParaRPr lang="fr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Améliorations aux produits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Nouveaux accessoires électroniques</a:t>
            </a:r>
          </a:p>
          <a:p>
            <a:r>
              <a:rPr lang="fr-CA" dirty="0" smtClean="0"/>
              <a:t>Pistes sonores de haute qualité</a:t>
            </a:r>
          </a:p>
          <a:p>
            <a:r>
              <a:rPr lang="fr-CA" dirty="0" smtClean="0"/>
              <a:t>Améliorations de l’affichage vidéo</a:t>
            </a:r>
          </a:p>
          <a:p>
            <a:r>
              <a:rPr lang="fr-CA" dirty="0" smtClean="0"/>
              <a:t>Hausse des options interactives</a:t>
            </a:r>
          </a:p>
          <a:p>
            <a:r>
              <a:rPr lang="fr-CA" dirty="0" smtClean="0"/>
              <a:t>Meilleures techniques de vente</a:t>
            </a:r>
          </a:p>
          <a:p>
            <a:pPr>
              <a:buNone/>
            </a:pPr>
            <a:endParaRPr lang="fr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Nouveaux titres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Titres en ligne</a:t>
            </a:r>
          </a:p>
          <a:p>
            <a:pPr lvl="1"/>
            <a:r>
              <a:rPr lang="fr-CA" dirty="0" smtClean="0"/>
              <a:t>Anglais, niveau 4</a:t>
            </a:r>
          </a:p>
          <a:p>
            <a:pPr lvl="1"/>
            <a:r>
              <a:rPr lang="fr-CA" dirty="0" smtClean="0"/>
              <a:t>Vietnamien, niveau 3</a:t>
            </a:r>
          </a:p>
          <a:p>
            <a:r>
              <a:rPr lang="fr-CA" dirty="0" smtClean="0"/>
              <a:t>Titres sur CD-ROM</a:t>
            </a:r>
          </a:p>
          <a:p>
            <a:pPr lvl="1"/>
            <a:r>
              <a:rPr lang="fr-CA" dirty="0" smtClean="0"/>
              <a:t>Mandarin, niveau 3</a:t>
            </a:r>
          </a:p>
          <a:p>
            <a:pPr lvl="1"/>
            <a:r>
              <a:rPr lang="fr-CA" dirty="0" smtClean="0"/>
              <a:t>Punjabi, niveau2</a:t>
            </a:r>
          </a:p>
          <a:p>
            <a:pPr>
              <a:buNone/>
            </a:pPr>
            <a:endParaRPr lang="fr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175</Words>
  <Application>Microsoft Office PowerPoint</Application>
  <PresentationFormat>Affichage à l'écran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Quiproquo Inc.</vt:lpstr>
      <vt:lpstr>Session de la matinée</vt:lpstr>
      <vt:lpstr>Session d’après-midi</vt:lpstr>
      <vt:lpstr>Produits révisés</vt:lpstr>
      <vt:lpstr>Analyse des produits</vt:lpstr>
      <vt:lpstr>Améliorations aux produits</vt:lpstr>
      <vt:lpstr>Nouveaux titres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Quiproquo Inc.</dc:title>
  <dc:creator>Laurent</dc:creator>
  <cp:lastModifiedBy>Michèle Simond</cp:lastModifiedBy>
  <cp:revision>5</cp:revision>
  <dcterms:created xsi:type="dcterms:W3CDTF">2007-04-16T19:17:08Z</dcterms:created>
  <dcterms:modified xsi:type="dcterms:W3CDTF">2011-02-28T15:05:26Z</dcterms:modified>
</cp:coreProperties>
</file>